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24"/>
  </p:notesMasterIdLst>
  <p:sldIdLst>
    <p:sldId id="1455" r:id="rId2"/>
    <p:sldId id="1456" r:id="rId3"/>
    <p:sldId id="2247" r:id="rId4"/>
    <p:sldId id="2246" r:id="rId5"/>
    <p:sldId id="2249" r:id="rId6"/>
    <p:sldId id="2252" r:id="rId7"/>
    <p:sldId id="2330" r:id="rId8"/>
    <p:sldId id="2331" r:id="rId9"/>
    <p:sldId id="2270" r:id="rId10"/>
    <p:sldId id="2271" r:id="rId11"/>
    <p:sldId id="2272" r:id="rId12"/>
    <p:sldId id="2303" r:id="rId13"/>
    <p:sldId id="2332" r:id="rId14"/>
    <p:sldId id="2334" r:id="rId15"/>
    <p:sldId id="2423" r:id="rId16"/>
    <p:sldId id="2422" r:id="rId17"/>
    <p:sldId id="2333" r:id="rId18"/>
    <p:sldId id="2339" r:id="rId19"/>
    <p:sldId id="2424" r:id="rId20"/>
    <p:sldId id="1872" r:id="rId21"/>
    <p:sldId id="1873" r:id="rId22"/>
    <p:sldId id="187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9467" autoAdjust="0"/>
  </p:normalViewPr>
  <p:slideViewPr>
    <p:cSldViewPr>
      <p:cViewPr varScale="1">
        <p:scale>
          <a:sx n="115" d="100"/>
          <a:sy n="115" d="100"/>
        </p:scale>
        <p:origin x="1530" y="114"/>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2660519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136106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236953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318608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35624551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178645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3258716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1941475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662106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3151172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1994288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3552150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779884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843935"/>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4)دوچرخه سواری بانوان                                                                                                                                    س11) حکم دوچرخه سواری برای بانوان چیست؟                                                                                               ج)دوچرخه سواری زنان در مجامع عمومی و نیز در جایی که در معرض دید نامحرم است، جایز نیست.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5)بازي كردن با شطرنج در مراکز سپاه                                                                                                                                                                                                                                                                                                                                                                                                                                   س12)بازي با شطرنج در مراکزبسیج و سپاه چه حکمی دارد؟                                                                                                                                                                                                                                                                                                                                                                                                                                                                                                                                                                                                                                                                                                                                                                                                                                                   ج)طبق فتواي مقام معظم رهبري (مدظله العالي)، اگر بر حسب تشخيص شخص مكلف،شطرنج از آلات قمار محسوب نباشد اشكال ندارد، ولي با توجه به شبهه‎اي كه در مصداق وجود دارد و با توجه به مصالح سپاه،  مناسب نیست در پادگان‎ها و ساير مراكز اداري سپاه انجام گيرد.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spcBef>
                <a:spcPct val="0"/>
              </a:spcBef>
              <a:buNone/>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6)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تمرين ورزش هاي رزمي در زيرزمين مسجد                                                                                         س13)تمرینه های ورزش رزمی توسط بسیجیان درزیرزمین مسجد چه حکمی دارد؟                                                                                                                                                                                                                                                                                                                                                                                    ج)چنانچه احترام مسجد حفظ نشود ویا با اهداف وقف و نيت واقف منافات داشته باشد. ویا با بدون اذن متولي و متصديان امر باشد، جایزنیست.                                                                                                              و اگر شرعاً محل تمرینها حكم مسجد را داشته باشد، اضافه بر شرائط فوق، نباید با عذر شرعي، مانند جنابت وارد شوند ونیز بایدطهارت آن را رعايت و در صورت نجس شدن فوراً تطهير نمايند.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6083442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7)صدمه ولطمه واردکردن به دیگران                                                                                                       س14)حکم صدمه زدن  به دیگران در ورزشهای رزمی،چه حکمی دارد؟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ج)درصورتی که ضرر قابل توجهی باشد و طرف مقابل رضایت نداشته باشدجایزنیست و درصورت برائت از ضمان نگرفتن ازطرف مقابل پرداخت دیه نیزواجب می شود.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0709139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18440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8)دیدن مسابقات ورزشی آقایان توسط بانوان                                                                                         س15)دیدن مسابقات ورزشی از قبیل فوتبال و والیبال و کشتی و امثال اینها به طور زنده و غیر زنده ی آقایان، برای بانوان چه حکمی دارد؟                                                                                                         ج) اگر مشاهده ی آن به قصد لذت و ریبه بوده و یا در آن خوف ارتکاب گناه و فساد وجود داشته باشد، جایز نیست؛ و اگر به صورت زنده و مستقیم از تلویزیون ببینند، بنابر احتیاط، جایز نیست؛ و در غیر صُوَر مذکور، اشکال ندارد.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4908334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15" y="3113965"/>
            <a:ext cx="90010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9)اجراي برنامه هاي ورزشي و نمايشي بصورت مختلط                                                                                                                                                                                                                                                                                                                               س16)اجراي برنامه توسط اسكيت بازان دختر و پسر كه به سن تكليف نرسيده اند و نيز دختراني كه به سن تكليف رسيده اند در مراسم سپاه چه حكمي دارد؟                                                                                             ج) اجراي </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برنامه هاي </a:t>
            </a: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ورزشي و نمايشي توسّط بانوان و دختران بصورت مختلط، يا در مقابل ديد نامحرمان كه بطور طبيعي مستلزم حركات غيرمتعارف بدن بوده و جلب توجّه ميكند، در مراكز و مراسم سپاه و بسيج به مصلحت نيست و نبايد اين نهاد مقدس، اعتبار و حيثيت خود را براي اين قبيل برنامهها هزينه نمايد.»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495391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25" y="1673805"/>
            <a:ext cx="90010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b="1" dirty="0"/>
              <a:t> </a:t>
            </a:r>
            <a:r>
              <a:rPr lang="en-US" dirty="0"/>
              <a:t/>
            </a:r>
            <a:br>
              <a:rPr lang="en-US" dirty="0"/>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10)دایرکردن ورزشهای مختلف مانند ایروبیک درمراکز ویاشهرکهای سپاه                                                           س17)در برخي از شهرك هاي سپاه ورزش ايروبيك داير شده است، ورزش مذكور براي آمادگي جسماني بانوان همراه با موزيك و حركات ورزشي خاص صورت مي گيرد، حکم آن چیست؟                                                                                                                                  ج)به طور كلّي اگر موسيقي لهوي و متناسب با مجالس گناه و معصيت باشد، و يا بگونهاي كه شهوت را تحريك كند و يا مستلزم كار حرام و داراي مفسده باشد، جايز نيست.</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6512473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b="1" dirty="0"/>
              <a:t> </a:t>
            </a:r>
            <a:r>
              <a:rPr lang="en-US" dirty="0"/>
              <a:t/>
            </a:r>
            <a:br>
              <a:rPr lang="en-US" dirty="0"/>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س18)حكم ورزش هايي همچون يوگا و ايروبيك چيست و اجراي اينگونه ورزش ها در مجموعه سپاه و بسيج چه حكمي دارد؟                                                                                                                            ج)در صورتي كه همراه ورزش عمل حرامي مثل برد و باخت يا آهنگ مطرب نباشد، اشكال ندارد و اجراء آنها در مراكز سپاه و بسيج، بستگي به ضوابط و مقررات مربوطه دارد وچنانچه این نوع ورزشها نوعی مکتب ومسلک باشد ،نباید درسپاه وبسیج اجراشود.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29008619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213865"/>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en-US" b="1" dirty="0"/>
              <a:t> </a:t>
            </a:r>
            <a:r>
              <a:rPr lang="en-US" dirty="0"/>
              <a:t/>
            </a:r>
            <a:br>
              <a:rPr lang="en-US" dirty="0"/>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11)شرکت نکردن دربرنامه های مختلف ورزشی                                                                                         س19)به جهت آمادگي جسماني در رده ها برنامه هاي مختلف ورزشي براي كارمندان در هفته برگزار مي گردد و كارمندان ملزم به شركت در اينگونه برنامه ها هستند، ولي برخي كاركنان در ساعت تعيين شده حاضر نمي شوند و به امور اداري و بعضاً شخصي خود در اين ساعت ها مي پردازند، حكم  آن چيست؟                                                                                                        ج: پرداختن به كار ديگر در ساعت آموزش يا ورزش و يا ورزش در محل ديگر اگر بدون اجازه مسئول دارای اذن شرعی وقانونی باشد ، جايز نيست وعدم حضوردربرنامه های ابلاغی بايد با هماهنگي و اجازه صورت گيرد، نه با سليقه و تشخيص شخصي</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6946996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2184400"/>
            <a:ext cx="855095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12)تقلب درتست تربیت بدنی                                                                                                                     س20)با توجه به حرام بودن تقلب، آيا جايز مي باشد كه در تست تربيت بدني  فردی به جاي شخص دیگری امتحان دهد در حالي كه نمره آن در پرونده شخص ثاني ثبت شده و مؤثر در ترفيع درجه و متعاقباً در حقوق دريافتي فرد ثاني شود؟                                                                                                                                  ج) ارائه آزمايش و تست بجاي شخص ديگر تقلّب است و جايز نيست و شخص ديگر حق استفاده از حقوق و مزاياي آن را ندارد و در صورت دريافت به سازمان بدهكار است.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1846576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albasmala"/>
          <p:cNvPicPr>
            <a:picLocks noChangeAspect="1" noChangeArrowheads="1"/>
          </p:cNvPicPr>
          <p:nvPr/>
        </p:nvPicPr>
        <p:blipFill>
          <a:blip r:embed="rId3" cstate="print"/>
          <a:srcRect/>
          <a:stretch>
            <a:fillRect/>
          </a:stretch>
        </p:blipFill>
        <p:spPr bwMode="auto">
          <a:xfrm>
            <a:off x="1447800" y="1371600"/>
            <a:ext cx="6578600" cy="3200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5900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685386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
            </a:r>
            <a:b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2107895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101566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6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14)تربیت بدنی</a:t>
            </a:r>
            <a:endParaRPr lang="en-US" sz="6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2115369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595955"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1)ورزش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های مفسده انگیز                                                                                                                                                                                                                                                        س1)فعاليّت سپاه و بسيج در امر ورزش های مفسده انگیز چه حکمی دارد؟                                                      </a:t>
            </a:r>
            <a:endPar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ts val="4700"/>
              </a:lnSpc>
              <a:defRPr/>
            </a:pPr>
            <a:r>
              <a:rPr lang="fa-I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ج)هرنوع </a:t>
            </a:r>
            <a:r>
              <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ورزش مفسده انگیزمانند ورزشهایی که همراه با موسیقى لهوى متناسب با مجالس گناه و ‏معصیت باشدویا بهگونهاى باشدکه شهوت راتحریک کند ویا مستلزم کار حرام و یا ترتب مفسدهای باشد،جایزنیست.</a:t>
            </a:r>
            <a:endParaRPr lang="fa-I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0" y="260350"/>
            <a:ext cx="8415935"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2)ورزش های همراه باموسیقی لهوی ومطرب                                                                                                                                                                                                                                                                                                                                                 </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س2)استفاده ازگروه‎هاي موسيقي محلي نوازندگي(چوب‎بازي) دربرنامه‎هاي بسيج چه حكمي دارد؟                                                                                                                                          ج)نفس چوب‎بازي كه نوعي ورزش به حساب مي‎آيد، اشكال ندارد؛ ولي اگر ضمائم آن از نوع موسيقي مطرب لهوي كه مخصوص مجالس لهو و لعب است باشد ،خلاف شرع است و جايز نيست</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defRPr/>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a:t>
            </a:r>
            <a:endPar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defRPr/>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س3)حكم شرعي ورزش ايروبيك همراه  باموسيقي لهوی چیست؟                                                                ج)هرنوع ورزش اگر همراه موسيقي مطرب و لهوي باشد، جایزنیست. </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96525" y="878670"/>
            <a:ext cx="8640959"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س4)حکم اجراي آهنگ و موسيقي در سالن هاي بدنسازي چیست؟                                                                  ج)اجراي آهنگ و موسيقي در سالن هاي بدنسازي اگر مطرب، لهوي و مناسب با مجالس لهو گناه باشد، جايز نيست، و طبق نظر مقام معظم رهبري فرمودند: «ترويج موسيقي با اهداف عاليه نظام مقدس اسلامي سازگار نيست.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3)شرط بندی درمسابقات                                                                                                                        س5)حکم  شرط بندی در مسابقات چیست ؟                                                                                                ج) شرط بندی در بازی جایز نیست؛ هرچند بازی با غیر آلات قمار باشد.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1178750"/>
            <a:ext cx="8100899"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س6) حکم شرکت در مسابقه ای که از خود بازیکنان پول جمع کرده و از آن پول به برنده جایزه می دهند،چیست؟                                                                                                                                                ج)اگر از بازنده چیزی بگیرند که به برنده بدهند، همان شرط بندی حرام است، لکن اگر برگزارکننده مسابقه مبلغی را از شرکت کنندگان به عنوان حق الزحمه و شرط شرکت در مسابقه برای خودش دریافت کند و بعد از مالکیت با مال خود جایزه بخرد، مانعی ندارد</a:t>
            </a: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لیدراستفتاءات فروردین 1396)  </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181727602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341531" y="601670"/>
            <a:ext cx="859595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س7) بازي با آلات قمار  برای سرگرمی چه حکمی دارد؟                                                                                ج)بازي با چيزي كه عرفاً از آلات قمار محسوب مي شود، مطلقاً حرام است حتي اگر براي سرگرمي و بدون شرط بندي باشد.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س8)بازی باورق بدون شرط بندی و قصد قمار و بُرد و باخت و کسب درآمد و فقط برای سرگرمی و مشغول بودن، ونیز حضور در مجالس بازی با ورق برای تفریح چه حکمی دارد؟                                                                                    </a:t>
            </a:r>
            <a:endPar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rtl="1">
              <a:lnSpc>
                <a:spcPct val="150000"/>
              </a:lnSpc>
            </a:pPr>
            <a:r>
              <a:rPr lang="fa-I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a:t>
            </a:r>
            <a:r>
              <a:rPr lang="fa-I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بازی با ورقی که عرفاً از آلات قمار محسوب می شود، بهطور مطلق حرام است و جایز نیست انسان با اختیار در مجلس قمار یا بازی با آلات قمار شرکت کند</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p:txBody>
      </p:sp>
    </p:spTree>
    <p:extLst>
      <p:ext uri="{BB962C8B-B14F-4D97-AF65-F5344CB8AC3E}">
        <p14:creationId xmlns:p14="http://schemas.microsoft.com/office/powerpoint/2010/main" val="40038624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525" y="2843935"/>
            <a:ext cx="845462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س9)شرط بندی در بازی رایانه ای که دوگروه بازی و شرط می کنند که هر گروهی که باخت، هزینه این بازی را به صاحب رایانه بپردازد،چه حکمی دارد؟                                                                                           ج)جایزنیست</a:t>
            </a:r>
            <a:r>
              <a:rPr lang="fa-IR"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a:t>
            </a: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
            </a:r>
            <a:b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br>
            <a:r>
              <a:rPr lang="fa-I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rPr>
              <a:t>س10)بعضاً مشاهده مي شود بسيجيان جهت اجاره سالن ورزشي (فوتبال) قرار مي گذارند هر تيمي كه بازنده شد هزينه اجاره سالن را پرداخت نمايد و اين مبلغ توسط اعضاي تيم بازنده به طور مساوي پرداخت مي شود اين كار چه حكمي دارد؟                                                                                                                                ج)شرط بندي در بازي و مسابقه، غير از تيراندازي و اسب دواني جايز نيست، هرچند بازي با غير آلات قمار باشد</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8698</TotalTime>
  <Words>957</Words>
  <Application>Microsoft Office PowerPoint</Application>
  <PresentationFormat>On-screen Show (4:3)</PresentationFormat>
  <Paragraphs>50</Paragraphs>
  <Slides>22</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س9)شرط بندی در بازی رایانه ای که دوگروه بازی و شرط می کنند که هر گروهی که باخت، هزینه این بازی را به صاحب رایانه بپردازد،چه حکمی دارد؟                                                                                           ج)جایزنیست. س10)بعضاً مشاهده مي شود بسيجيان جهت اجاره سالن ورزشي (فوتبال) قرار مي گذارند هر تيمي كه بازنده شد هزينه اجاره سالن را پرداخت نمايد و اين مبلغ توسط اعضاي تيم بازنده به طور مساوي پرداخت مي شود اين كار چه حكمي دارد؟                                                                                                                                ج)شرط بندي در بازي و مسابقه، غير از تيراندازي و اسب دواني جايز نيست، هرچند بازي با غير آلات قمار باشد</vt:lpstr>
      <vt:lpstr>4)دوچرخه سواری بانوان                                                                                                                                    س11) حکم دوچرخه سواری برای بانوان چیست؟                                                                                               ج)دوچرخه سواری زنان در مجامع عمومی و نیز در جایی که در معرض دید نامحرم است، جایز نیست.  </vt:lpstr>
      <vt:lpstr>PowerPoint Presentation</vt:lpstr>
      <vt:lpstr>PowerPoint Presentation</vt:lpstr>
      <vt:lpstr>7)صدمه ولطمه واردکردن به دیگران                                                                                                       س14)حکم صدمه زدن  به دیگران در ورزشهای رزمی،چه حکمی دارد؟                                                                ج)درصورتی که ضرر قابل توجهی باشد و طرف مقابل رضایت نداشته باشدجایزنیست و درصورت برائت از ضمان نگرفتن ازطرف مقابل پرداخت دیه نیزواجب می شود.</vt:lpstr>
      <vt:lpstr>8)دیدن مسابقات ورزشی آقایان توسط بانوان                                                                                         س15)دیدن مسابقات ورزشی از قبیل فوتبال و والیبال و کشتی و امثال اینها به طور زنده و غیر زنده ی آقایان، برای بانوان چه حکمی دارد؟                                                                                                         ج) اگر مشاهده ی آن به قصد لذت و ریبه بوده و یا در آن خوف ارتکاب گناه و فساد وجود داشته باشد، جایز نیست؛ و اگر به صورت زنده و مستقیم از تلویزیون ببینند، بنابر احتیاط، جایز نیست؛ و در غیر صُوَر مذکور، اشکال ندارد.</vt:lpstr>
      <vt:lpstr>9)اجراي برنامه هاي ورزشي و نمايشي بصورت مختلط                                                                                                                                                                                                                                                                                                                               س16)اجراي برنامه توسط اسكيت بازان دختر و پسر كه به سن تكليف نرسيده اند و نيز دختراني كه به سن تكليف رسيده اند در مراسم سپاه چه حكمي دارد؟                                                                                             ج) اجراي برنامه هاي ورزشي و نمايشي توسّط بانوان و دختران بصورت مختلط، يا در مقابل ديد نامحرمان كه بطور طبيعي مستلزم حركات غيرمتعارف بدن بوده و جلب توجّه ميكند، در مراكز و مراسم سپاه و بسيج به مصلحت نيست و نبايد اين نهاد مقدس، اعتبار و حيثيت خود را براي اين قبيل برنامهها هزينه نمايد.»</vt:lpstr>
      <vt:lpstr>  10)دایرکردن ورزشهای مختلف مانند ایروبیک درمراکز ویاشهرکهای سپاه                                                           س17)در برخي از شهرك هاي سپاه ورزش ايروبيك داير شده است، ورزش مذكور براي آمادگي جسماني بانوان همراه با موزيك و حركات ورزشي خاص صورت مي گيرد، حکم آن چیست؟                                                                                                                                  ج)به طور كلّي اگر موسيقي لهوي و متناسب با مجالس گناه و معصيت باشد، و يا بگونهاي كه شهوت را تحريك كند و يا مستلزم كار حرام و داراي مفسده باشد، جايز نيست.</vt:lpstr>
      <vt:lpstr>  س18)حكم ورزش هايي همچون يوگا و ايروبيك چيست و اجراي اينگونه ورزش ها در مجموعه سپاه و بسيج چه حكمي دارد؟                                                                                                                            ج)در صورتي كه همراه ورزش عمل حرامي مثل برد و باخت يا آهنگ مطرب نباشد، اشكال ندارد و اجراء آنها در مراكز سپاه و بسيج، بستگي به ضوابط و مقررات مربوطه دارد وچنانچه این نوع ورزشها نوعی مکتب ومسلک باشد ،نباید درسپاه وبسیج اجراشود.</vt:lpstr>
      <vt:lpstr>  11)شرکت نکردن دربرنامه های مختلف ورزشی                                                                                         س19)به جهت آمادگي جسماني در رده ها برنامه هاي مختلف ورزشي براي كارمندان در هفته برگزار مي گردد و كارمندان ملزم به شركت در اينگونه برنامه ها هستند، ولي برخي كاركنان در ساعت تعيين شده حاضر نمي شوند و به امور اداري و بعضاً شخصي خود در اين ساعت ها مي پردازند، حكم  آن چيست؟                                                                                                        ج: پرداختن به كار ديگر در ساعت آموزش يا ورزش و يا ورزش در محل ديگر اگر بدون اجازه مسئول دارای اذن شرعی وقانونی باشد ، جايز نيست وعدم حضوردربرنامه های ابلاغی بايد با هماهنگي و اجازه صورت گيرد، نه با سليقه و تشخيص شخصي</vt:lpstr>
      <vt:lpstr>12)تقلب درتست تربیت بدنی                                                                                                                     س20)با توجه به حرام بودن تقلب، آيا جايز مي باشد كه در تست تربيت بدني  فردی به جاي شخص دیگری امتحان دهد در حالي كه نمره آن در پرونده شخص ثاني ثبت شده و مؤثر در ترفيع درجه و متعاقباً در حقوق دريافتي فرد ثاني شود؟                                                                                                                                  ج) ارائه آزمايش و تست بجاي شخص ديگر تقلّب است و جايز نيست و شخص ديگر حق استفاده از حقوق و مزاياي آن را ندارد و در صورت دريافت به سازمان بدهكار است. </vt:lpstr>
      <vt:lpstr>PowerPoint Presentation</vt:lpstr>
      <vt:lpstr>PowerPoint Presentation</vt:lpstr>
      <vt:lpstr>تهیه وتنظیم: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895</cp:revision>
  <dcterms:created xsi:type="dcterms:W3CDTF">2010-12-13T04:41:37Z</dcterms:created>
  <dcterms:modified xsi:type="dcterms:W3CDTF">2021-10-18T04:40:15Z</dcterms:modified>
</cp:coreProperties>
</file>